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6536AD2-4DB7-4853-9E81-BB9F75F7BFE5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0A23B7-07A4-4178-BE00-828D184B8D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098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6AD2-4DB7-4853-9E81-BB9F75F7BFE5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23B7-07A4-4178-BE00-828D184B8D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72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6AD2-4DB7-4853-9E81-BB9F75F7BFE5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23B7-07A4-4178-BE00-828D184B8D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421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6AD2-4DB7-4853-9E81-BB9F75F7BFE5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23B7-07A4-4178-BE00-828D184B8D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481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6536AD2-4DB7-4853-9E81-BB9F75F7BFE5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30A23B7-07A4-4178-BE00-828D184B8D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0570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6AD2-4DB7-4853-9E81-BB9F75F7BFE5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23B7-07A4-4178-BE00-828D184B8D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212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6AD2-4DB7-4853-9E81-BB9F75F7BFE5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23B7-07A4-4178-BE00-828D184B8D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1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6AD2-4DB7-4853-9E81-BB9F75F7BFE5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23B7-07A4-4178-BE00-828D184B8D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126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6AD2-4DB7-4853-9E81-BB9F75F7BFE5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23B7-07A4-4178-BE00-828D184B8D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54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6AD2-4DB7-4853-9E81-BB9F75F7BFE5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0A23B7-07A4-4178-BE00-828D184B8DEC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781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6536AD2-4DB7-4853-9E81-BB9F75F7BFE5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0A23B7-07A4-4178-BE00-828D184B8DEC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511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536AD2-4DB7-4853-9E81-BB9F75F7BFE5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0A23B7-07A4-4178-BE00-828D184B8D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388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INSIGNIA MERCEDES MARIN DEL SOLAR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84" b="85081" l="36686" r="62748"/>
                    </a14:imgEffect>
                  </a14:imgLayer>
                </a14:imgProps>
              </a:ext>
            </a:extLst>
          </a:blip>
          <a:srcRect l="37106" t="11073" r="37865" b="13631"/>
          <a:stretch>
            <a:fillRect/>
          </a:stretch>
        </p:blipFill>
        <p:spPr bwMode="auto">
          <a:xfrm>
            <a:off x="207416" y="225915"/>
            <a:ext cx="1556990" cy="174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1764406" y="2155295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Arial Black" panose="020B0A04020102020204" pitchFamily="34" charset="0"/>
              </a:rPr>
              <a:t>PRESENTACIÓN DE INTRODUCCIÓN Y REFUERZO</a:t>
            </a:r>
          </a:p>
          <a:p>
            <a:pPr algn="ctr"/>
            <a:endParaRPr lang="es-CL" sz="2400" dirty="0">
              <a:latin typeface="Arial Black" panose="020B0A04020102020204" pitchFamily="34" charset="0"/>
            </a:endParaRPr>
          </a:p>
          <a:p>
            <a:pPr algn="ctr"/>
            <a:r>
              <a:rPr lang="es-CL" sz="2400" dirty="0" smtClean="0">
                <a:latin typeface="Arial Black" panose="020B0A04020102020204" pitchFamily="34" charset="0"/>
              </a:rPr>
              <a:t>QUINTO AÑO BÁSICO</a:t>
            </a:r>
          </a:p>
          <a:p>
            <a:pPr algn="ctr"/>
            <a:endParaRPr lang="es-CL" sz="2400" dirty="0">
              <a:latin typeface="Arial Black" panose="020B0A04020102020204" pitchFamily="34" charset="0"/>
            </a:endParaRPr>
          </a:p>
          <a:p>
            <a:pPr algn="ctr"/>
            <a:r>
              <a:rPr lang="es-CL" sz="2400" dirty="0" smtClean="0">
                <a:latin typeface="Arial Black" panose="020B0A04020102020204" pitchFamily="34" charset="0"/>
              </a:rPr>
              <a:t>ASIGNATURA DE RELIGIÓN</a:t>
            </a:r>
          </a:p>
          <a:p>
            <a:pPr algn="ctr"/>
            <a:endParaRPr lang="es-CL" sz="2400" dirty="0">
              <a:latin typeface="Arial Black" panose="020B0A04020102020204" pitchFamily="34" charset="0"/>
            </a:endParaRPr>
          </a:p>
          <a:p>
            <a:pPr algn="ctr"/>
            <a:r>
              <a:rPr lang="es-CL" sz="2400" dirty="0" smtClean="0">
                <a:latin typeface="Arial Black" panose="020B0A04020102020204" pitchFamily="34" charset="0"/>
              </a:rPr>
              <a:t>Profesora Claudia Zúñiga Fuentes</a:t>
            </a:r>
            <a:endParaRPr lang="es-CL" sz="24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▷ 100 Imágenes Cristianas sobre la Fe en Dios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061" y="1098190"/>
            <a:ext cx="2343955" cy="24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9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tvaHAr2N5BU/UuWFNCDvrUI/AAAAAAAACa0/UYRjwlYqaJ8/s1600/linea_tiempo_part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6" y="249562"/>
            <a:ext cx="11710057" cy="633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6822" y="321973"/>
            <a:ext cx="1063795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Otra forma de hacer este recorrido: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Linea de Tiempo de la salvacion: text, images, music, vide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" y="897339"/>
            <a:ext cx="11088709" cy="596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2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0761" y="669701"/>
            <a:ext cx="82167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te preocupes, si te parece mucha información, lo importante es tener presente que, según, lo que nos dice la Biblia: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Dios creó al hombre y la mujer, como un acto de amor.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aunque, a través, de la historia, el hombre se alejaba de Él. Dios mantenía su amor incondicional y buscaba, como salvarlo.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el momento central de esa Historia de la Salvación, es ña venida de Jesús.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esa Historia se construye hoy, en tu vida, en la mía y en la cada persona, que abre su corazón con fe hacia Jesús.</a:t>
            </a: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615" y="2395470"/>
            <a:ext cx="2896070" cy="39538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488" y="314063"/>
            <a:ext cx="1518591" cy="16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65914" y="2009104"/>
            <a:ext cx="10547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Ahora, te invito a desarrollar la guía de aplicación, puedes usar esta presentación, para apoyarte, como también, el video que te sugiero en la guía.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72" y="417094"/>
            <a:ext cx="993734" cy="1207113"/>
          </a:xfrm>
          <a:prstGeom prst="rect">
            <a:avLst/>
          </a:prstGeom>
        </p:spPr>
      </p:pic>
      <p:pic>
        <p:nvPicPr>
          <p:cNvPr id="7170" name="Picture 2" descr="Postales para desear buena suerte | Postales hermos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32" y="2994338"/>
            <a:ext cx="1962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9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INSIGNIA MERCEDES MARIN DEL SOLAR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84" b="85081" l="36686" r="62748"/>
                    </a14:imgEffect>
                  </a14:imgLayer>
                </a14:imgProps>
              </a:ext>
            </a:extLst>
          </a:blip>
          <a:srcRect l="37106" t="11073" r="37865" b="13631"/>
          <a:stretch>
            <a:fillRect/>
          </a:stretch>
        </p:blipFill>
        <p:spPr bwMode="auto">
          <a:xfrm>
            <a:off x="258931" y="213036"/>
            <a:ext cx="1556990" cy="174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29473" b="35274"/>
          <a:stretch/>
        </p:blipFill>
        <p:spPr>
          <a:xfrm>
            <a:off x="1815921" y="-30821"/>
            <a:ext cx="8819941" cy="228895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33529" y="2258134"/>
            <a:ext cx="90023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Estimado(a) Alumno(a):</a:t>
            </a:r>
          </a:p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 doy la más cordial de las bienvenidas, a un nuevo modulo de trabajo, en este proceso de construcción de nuestra fe.</a:t>
            </a:r>
          </a:p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Espero te encuentres muy bien, junto tu familia. Se que estamos viviendo un tiempo difícil, que nos pone a prueba, pero, Dios nos acompaña siempre y nos dará la fuerza, para salir adelante.</a:t>
            </a:r>
          </a:p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Caminemos juntos, a la distancia, con fuerza y esperanza.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6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INSIGNIA MERCEDES MARIN DEL SOLAR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84" b="85081" l="36686" r="62748"/>
                    </a14:imgEffect>
                  </a14:imgLayer>
                </a14:imgProps>
              </a:ext>
            </a:extLst>
          </a:blip>
          <a:srcRect l="37106" t="11073" r="37865" b="13631"/>
          <a:stretch>
            <a:fillRect/>
          </a:stretch>
        </p:blipFill>
        <p:spPr bwMode="auto">
          <a:xfrm>
            <a:off x="297568" y="161523"/>
            <a:ext cx="1247897" cy="12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1455314" y="1876434"/>
            <a:ext cx="927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Estamos iniciando la sesión N°4 de la Unidad N°1, que se llama: “Dios nos llama a formar comunidad”. Hasta este momento, hemos visto los siguientes objetivos: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80430" y="2588824"/>
            <a:ext cx="2467097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N°1</a:t>
            </a:r>
          </a:p>
          <a:p>
            <a:pPr algn="just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Reconocer distintos libros religiosos en la historia de la humanidad.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85625" y="2592826"/>
            <a:ext cx="3348903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N°2</a:t>
            </a:r>
          </a:p>
          <a:p>
            <a:pPr algn="just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Reconocen que la Biblia es el medio elegido por Dios, para comunicarnos su Palabra.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741557" y="2588824"/>
            <a:ext cx="3115333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N°3</a:t>
            </a:r>
          </a:p>
          <a:p>
            <a:pPr algn="just"/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Relatan pasajes bíblicos seleccionados, donde Dios Padre se da a conocer con su proyecto de salvación a Israel.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2096772" y="4629653"/>
            <a:ext cx="7972022" cy="1288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5760077" y="3689600"/>
            <a:ext cx="0" cy="95293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 flipV="1">
            <a:off x="10063428" y="3960158"/>
            <a:ext cx="5366" cy="67593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Flecha abajo 22"/>
          <p:cNvSpPr/>
          <p:nvPr/>
        </p:nvSpPr>
        <p:spPr>
          <a:xfrm>
            <a:off x="5452057" y="4806414"/>
            <a:ext cx="594574" cy="45076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/>
          <p:cNvSpPr txBox="1"/>
          <p:nvPr/>
        </p:nvSpPr>
        <p:spPr>
          <a:xfrm>
            <a:off x="1455314" y="5714280"/>
            <a:ext cx="927278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través, de ellos, hemos podido aprender que: </a:t>
            </a:r>
          </a:p>
        </p:txBody>
      </p:sp>
      <p:cxnSp>
        <p:nvCxnSpPr>
          <p:cNvPr id="29" name="Conector recto 28"/>
          <p:cNvCxnSpPr/>
          <p:nvPr/>
        </p:nvCxnSpPr>
        <p:spPr>
          <a:xfrm flipV="1">
            <a:off x="2096772" y="3689600"/>
            <a:ext cx="0" cy="95293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5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e es el amor de Dios? – Comunidad Zoé Semillas De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44" y="3094212"/>
            <a:ext cx="2807595" cy="31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Resultado de imagen para INSIGNIA MERCEDES MARIN DEL SOLAR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84" b="85081" l="36686" r="62748"/>
                    </a14:imgEffect>
                  </a14:imgLayer>
                </a14:imgProps>
              </a:ext>
            </a:extLst>
          </a:blip>
          <a:srcRect l="37106" t="11073" r="37865" b="13631"/>
          <a:stretch>
            <a:fillRect/>
          </a:stretch>
        </p:blipFill>
        <p:spPr bwMode="auto">
          <a:xfrm>
            <a:off x="258931" y="354707"/>
            <a:ext cx="1247897" cy="12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ormar cuadro de texto nubes matting PNG Clipart | PNGOce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4027"/>
            <a:ext cx="3387143" cy="24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28800" y="964826"/>
            <a:ext cx="2472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Que existen diferentes religiones, que tienen aspectos semejantes y diferentes.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82992" y="1124295"/>
            <a:ext cx="357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Que todas las religiones, poseen un libro sagrado. Aunque, sólo, para el cristianismo, este libro, fue inspirado por Dios.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ormar cuadro de texto nubes matting PNG Clipart | PNGOce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17" y="354707"/>
            <a:ext cx="5005589" cy="27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277414" y="3907107"/>
            <a:ext cx="438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La Biblia, nuestro libro sagrado, relata la Historia de la Salvación.</a:t>
            </a:r>
          </a:p>
          <a:p>
            <a:pPr algn="just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Está es la Historia de Amor de Dios con su pueblo, que somos todos.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Formar cuadro de texto nubes matting PNG Clipart | PNGOce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8" y="3137519"/>
            <a:ext cx="6138930" cy="27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361" b="50000"/>
          <a:stretch/>
        </p:blipFill>
        <p:spPr>
          <a:xfrm>
            <a:off x="708338" y="1843400"/>
            <a:ext cx="798490" cy="8242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11" r="58400" b="50000"/>
          <a:stretch/>
        </p:blipFill>
        <p:spPr>
          <a:xfrm>
            <a:off x="10109915" y="881101"/>
            <a:ext cx="605307" cy="8242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71" r="39366" b="50000"/>
          <a:stretch/>
        </p:blipFill>
        <p:spPr>
          <a:xfrm>
            <a:off x="766293" y="4794161"/>
            <a:ext cx="605307" cy="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1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70457" y="1616217"/>
            <a:ext cx="11603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Hoy, trabajaremos el objetivo N° 4:</a:t>
            </a:r>
          </a:p>
          <a:p>
            <a:pPr algn="just"/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“Ordenan cronológicamente algunos de los principales acontecimientos de la Historia de la salvación en una línea de tiempo.”</a:t>
            </a:r>
          </a:p>
          <a:p>
            <a:pPr algn="just"/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idea de este objetivo, es que puedas, reconocer los principales acontecimientos de la Historia de la Salvación, que inician con la elección de Abraham en el Antiguo Testamento y terminan con la Resurrección de Jesús, en el Nuevo Testamento y continua en la vida de cada creyente.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Estos acontecimiento se desarrollan en un largo período de tiempo y aunque son varios hitos, lo que interesa finalmente, es entender que todos estos acontecimientos, son una demostración de que Dios nos ama tanto, que envió a su Hijo, Jesús, para que alcancemos la salvación personal y comunitariamente.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50005" y="5293218"/>
            <a:ext cx="1063795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Ahora, te presentaré, una línea de tiempo de esa Historia de la Salvación, para que puedas, conocer los principales acontecimientos que la formaron, a través, del tiempo.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Resultado de imagen para INSIGNIA MERCEDES MARIN DEL SOLAR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84" b="85081" l="36686" r="62748"/>
                    </a14:imgEffect>
                  </a14:imgLayer>
                </a14:imgProps>
              </a:ext>
            </a:extLst>
          </a:blip>
          <a:srcRect l="37106" t="11073" r="37865" b="13631"/>
          <a:stretch>
            <a:fillRect/>
          </a:stretch>
        </p:blipFill>
        <p:spPr bwMode="auto">
          <a:xfrm>
            <a:off x="10328856" y="206807"/>
            <a:ext cx="991673" cy="12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1225" y="155619"/>
            <a:ext cx="3368228" cy="19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7owIAYE-dLY/UuWCtpkdWGI/AAAAAAAACaU/n5QvCf7Uib0/s1600/linea_tiempo_part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5" y="248256"/>
            <a:ext cx="11703933" cy="63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2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QOhK0OS8Y4k/UuWDEpkJEAI/AAAAAAAACac/k0AvSjg9JPQ/s1600/linea_tiempo_part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6" y="235189"/>
            <a:ext cx="11745238" cy="63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21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7" y="242473"/>
            <a:ext cx="11730737" cy="640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_oSV5Im2E_8/UuWEvBt-CTI/AAAAAAAACas/vP9cHXliWW0/s1600/linea_tiempo_part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9" y="246576"/>
            <a:ext cx="11719013" cy="638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19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103</TotalTime>
  <Words>583</Words>
  <Application>Microsoft Office PowerPoint</Application>
  <PresentationFormat>Panorámica</PresentationFormat>
  <Paragraphs>37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Century Gothic</vt:lpstr>
      <vt:lpstr>Garamond</vt:lpstr>
      <vt:lpstr>Wingdings</vt:lpstr>
      <vt:lpstr>Savon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Corporacion de Desarrollo Social de Providencia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 28</dc:creator>
  <cp:lastModifiedBy>UTP-PAOLA</cp:lastModifiedBy>
  <cp:revision>14</cp:revision>
  <dcterms:created xsi:type="dcterms:W3CDTF">2020-05-16T20:21:37Z</dcterms:created>
  <dcterms:modified xsi:type="dcterms:W3CDTF">2020-05-23T23:33:33Z</dcterms:modified>
</cp:coreProperties>
</file>