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69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8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93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4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4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8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6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260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119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4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7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53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2F83C-1842-47D8-9565-83B95E628768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A3D9A0-3197-46C6-B4CC-0E241E996B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9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zuniga@colegiomercedesmarin.c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63661" y="1682959"/>
            <a:ext cx="580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PAUTA DE TRABAJO  N°2 DE LA PRIMERA UNIDAD</a:t>
            </a:r>
          </a:p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RELIGIÓN SEXTO BÁSICO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44721" y="3039415"/>
            <a:ext cx="485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 BIOGRAFIA DE JESÚS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68958" y="4056845"/>
            <a:ext cx="521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NOMBRE: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Resultado de imagen para INSIGNIA MERCEDES MARIN DEL SOLAR"/>
          <p:cNvPicPr/>
          <p:nvPr/>
        </p:nvPicPr>
        <p:blipFill>
          <a:blip r:embed="rId2"/>
          <a:srcRect l="37106" t="11073" r="37865" b="13631"/>
          <a:stretch>
            <a:fillRect/>
          </a:stretch>
        </p:blipFill>
        <p:spPr bwMode="auto">
          <a:xfrm>
            <a:off x="2512735" y="1682959"/>
            <a:ext cx="1350926" cy="13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42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1406" y="69431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5.- Crucifixión.</a:t>
            </a:r>
          </a:p>
        </p:txBody>
      </p:sp>
    </p:spTree>
    <p:extLst>
      <p:ext uri="{BB962C8B-B14F-4D97-AF65-F5344CB8AC3E}">
        <p14:creationId xmlns:p14="http://schemas.microsoft.com/office/powerpoint/2010/main" val="85985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7768" y="65568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6.- Resurrección.</a:t>
            </a:r>
          </a:p>
        </p:txBody>
      </p:sp>
    </p:spTree>
    <p:extLst>
      <p:ext uri="{BB962C8B-B14F-4D97-AF65-F5344CB8AC3E}">
        <p14:creationId xmlns:p14="http://schemas.microsoft.com/office/powerpoint/2010/main" val="303333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3341" y="1171978"/>
            <a:ext cx="100068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Estimado(a) Estudiante: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Esperando que te encuentres bien, te invito a crear tu propia biografía de Jesús. Para esto, te invito a seleccionar los episodios, en orden cronológico, que más te llamen la atención del cuadro, que trabajaste en la Guía N° 1.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idea, es que tu redactes, cada etapa de la vida de Jesús, que presentarás en tu PPT y acompañes cada texto con 1 o 2 imágenes.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Debes considerar los siguientes momentos de </a:t>
            </a:r>
            <a:r>
              <a:rPr lang="es-C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vida de Jesús: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1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6981" y="1249252"/>
            <a:ext cx="10006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1.- Nacimiento.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2.- Llamado a los discípulos.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3.- Un milagro.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4.- Una enseñanza.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5.- Crucifixión.</a:t>
            </a: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6.- Resurrección.</a:t>
            </a:r>
          </a:p>
          <a:p>
            <a:pPr algn="just"/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continuación </a:t>
            </a:r>
            <a:r>
              <a:rPr lang="es-C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temuestro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 ejemplo:</a:t>
            </a:r>
          </a:p>
        </p:txBody>
      </p:sp>
    </p:spTree>
    <p:extLst>
      <p:ext uri="{BB962C8B-B14F-4D97-AF65-F5344CB8AC3E}">
        <p14:creationId xmlns:p14="http://schemas.microsoft.com/office/powerpoint/2010/main" val="3898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cimiento del Niño Jesús - ppt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5" y="727321"/>
            <a:ext cx="10250555" cy="528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8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3341" y="1171978"/>
            <a:ext cx="10006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tienes dificultades, porque no sabes crear una PPT, no te pongas tenso(a) o nervioso(a). Solo escríbeme a mi correo, 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czuniga@colegiomercedesmarin.cl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te daré otra alternativa, que te permita cumplir con el objetivo sin problemas.</a:t>
            </a:r>
          </a:p>
          <a:p>
            <a:pPr algn="just"/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Cando tengas tu PPT, puedes enviármelo al correo antes mencionado.</a:t>
            </a:r>
          </a:p>
          <a:p>
            <a:pPr algn="just"/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Buena Suerte</a:t>
            </a:r>
          </a:p>
        </p:txBody>
      </p:sp>
    </p:spTree>
    <p:extLst>
      <p:ext uri="{BB962C8B-B14F-4D97-AF65-F5344CB8AC3E}">
        <p14:creationId xmlns:p14="http://schemas.microsoft.com/office/powerpoint/2010/main" val="13601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0663" y="75871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1.- Nacimiento.</a:t>
            </a:r>
          </a:p>
        </p:txBody>
      </p:sp>
    </p:spTree>
    <p:extLst>
      <p:ext uri="{BB962C8B-B14F-4D97-AF65-F5344CB8AC3E}">
        <p14:creationId xmlns:p14="http://schemas.microsoft.com/office/powerpoint/2010/main" val="400988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2460" y="810227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2.- Llamado a los discípulos.</a:t>
            </a:r>
          </a:p>
        </p:txBody>
      </p:sp>
    </p:spTree>
    <p:extLst>
      <p:ext uri="{BB962C8B-B14F-4D97-AF65-F5344CB8AC3E}">
        <p14:creationId xmlns:p14="http://schemas.microsoft.com/office/powerpoint/2010/main" val="285839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3838" y="72007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3.- Un milagro.</a:t>
            </a:r>
          </a:p>
        </p:txBody>
      </p:sp>
    </p:spTree>
    <p:extLst>
      <p:ext uri="{BB962C8B-B14F-4D97-AF65-F5344CB8AC3E}">
        <p14:creationId xmlns:p14="http://schemas.microsoft.com/office/powerpoint/2010/main" val="246527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438" y="77159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4.- Una enseñanza.</a:t>
            </a:r>
          </a:p>
        </p:txBody>
      </p:sp>
    </p:spTree>
    <p:extLst>
      <p:ext uri="{BB962C8B-B14F-4D97-AF65-F5344CB8AC3E}">
        <p14:creationId xmlns:p14="http://schemas.microsoft.com/office/powerpoint/2010/main" val="424308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231</Words>
  <Application>Microsoft Office PowerPoint</Application>
  <PresentationFormat>Panorámica</PresentationFormat>
  <Paragraphs>27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Corporacion de Desarrollo Social de Providencia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 28</dc:creator>
  <cp:lastModifiedBy>UTP-PAOLA</cp:lastModifiedBy>
  <cp:revision>3</cp:revision>
  <dcterms:created xsi:type="dcterms:W3CDTF">2020-04-06T00:29:00Z</dcterms:created>
  <dcterms:modified xsi:type="dcterms:W3CDTF">2020-04-06T18:10:00Z</dcterms:modified>
</cp:coreProperties>
</file>