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0" r:id="rId2"/>
    <p:sldId id="399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8" r:id="rId18"/>
    <p:sldId id="416" r:id="rId19"/>
    <p:sldId id="417" r:id="rId20"/>
    <p:sldId id="419" r:id="rId21"/>
    <p:sldId id="420" r:id="rId22"/>
    <p:sldId id="421" r:id="rId23"/>
    <p:sldId id="422" r:id="rId24"/>
    <p:sldId id="401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834"/>
    <a:srgbClr val="262626"/>
    <a:srgbClr val="131313"/>
    <a:srgbClr val="222020"/>
    <a:srgbClr val="1A1A1A"/>
    <a:srgbClr val="40B2E2"/>
    <a:srgbClr val="292727"/>
    <a:srgbClr val="00DCB4"/>
    <a:srgbClr val="F15D53"/>
    <a:srgbClr val="41B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7" autoAdjust="0"/>
    <p:restoredTop sz="92058" autoAdjust="0"/>
  </p:normalViewPr>
  <p:slideViewPr>
    <p:cSldViewPr snapToGrid="0">
      <p:cViewPr varScale="1">
        <p:scale>
          <a:sx n="68" d="100"/>
          <a:sy n="68" d="100"/>
        </p:scale>
        <p:origin x="996" y="60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144F3-F766-4868-A145-788776D30680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89F19-0E9D-44CB-9F83-63685AEE2D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007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1153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2362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4021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1518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6891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3082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0342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15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1031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865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490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9775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1462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647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726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691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069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11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1635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4257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8692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84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833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135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00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019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888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568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246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959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473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676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873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198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C1740921-53ED-4A7A-8625-0FCEA71CA9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38100"/>
            <a:ext cx="12192000" cy="5334000"/>
          </a:xfrm>
          <a:prstGeom prst="rect">
            <a:avLst/>
          </a:prstGeom>
        </p:spPr>
      </p:pic>
      <p:sp>
        <p:nvSpPr>
          <p:cNvPr id="7" name="BainBulletsConfiguration" hidden="1"/>
          <p:cNvSpPr txBox="1"/>
          <p:nvPr/>
        </p:nvSpPr>
        <p:spPr>
          <a:xfrm>
            <a:off x="1536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s-CL" sz="100">
              <a:solidFill>
                <a:srgbClr val="FFFFFF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423" y="5865397"/>
            <a:ext cx="2306139" cy="535403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7FDBFD0C-242D-4450-B2F8-1D0C8D4257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3205" y="5521959"/>
            <a:ext cx="846272" cy="1100153"/>
          </a:xfrm>
          <a:prstGeom prst="rect">
            <a:avLst/>
          </a:prstGeom>
        </p:spPr>
      </p:pic>
      <p:sp>
        <p:nvSpPr>
          <p:cNvPr id="11" name="CuadroTexto 3"/>
          <p:cNvSpPr txBox="1"/>
          <p:nvPr/>
        </p:nvSpPr>
        <p:spPr>
          <a:xfrm>
            <a:off x="1212111" y="2496554"/>
            <a:ext cx="74827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EE8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</a:t>
            </a:r>
          </a:p>
          <a:p>
            <a:r>
              <a:rPr lang="es-ES" sz="3200" b="1" dirty="0">
                <a:solidFill>
                  <a:srgbClr val="FEE8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</a:t>
            </a:r>
            <a:r>
              <a:rPr lang="es-ES" sz="3200" b="1" dirty="0" smtClean="0">
                <a:solidFill>
                  <a:srgbClr val="FEE8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ROSTRO</a:t>
            </a:r>
          </a:p>
          <a:p>
            <a:r>
              <a:rPr lang="es-CL" sz="2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</a:t>
            </a:r>
          </a:p>
        </p:txBody>
      </p:sp>
    </p:spTree>
    <p:extLst>
      <p:ext uri="{BB962C8B-B14F-4D97-AF65-F5344CB8AC3E}">
        <p14:creationId xmlns:p14="http://schemas.microsoft.com/office/powerpoint/2010/main" val="14680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Georgia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O’Keeffe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1983</a:t>
            </a:r>
          </a:p>
        </p:txBody>
      </p:sp>
      <p:pic>
        <p:nvPicPr>
          <p:cNvPr id="10242" name="Picture 2" descr="13c7986b7d21abaca79614da9dd78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056" y="846093"/>
            <a:ext cx="5021944" cy="605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Kathe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Kollwitz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1934</a:t>
            </a:r>
          </a:p>
        </p:txBody>
      </p:sp>
      <p:pic>
        <p:nvPicPr>
          <p:cNvPr id="11266" name="Picture 2" descr="ff5ecb34a8b624610f848198ee369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700" y="846093"/>
            <a:ext cx="4819495" cy="602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Kathe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Kollwitz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1910</a:t>
            </a:r>
          </a:p>
        </p:txBody>
      </p:sp>
      <p:pic>
        <p:nvPicPr>
          <p:cNvPr id="12290" name="Picture 2" descr="P844984-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1" y="842465"/>
            <a:ext cx="5374079" cy="60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Pedro Pablo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Rubens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1623</a:t>
            </a:r>
          </a:p>
        </p:txBody>
      </p:sp>
      <p:pic>
        <p:nvPicPr>
          <p:cNvPr id="13314" name="Picture 2" descr="50px-Sir_Peter_Paul_Rubens_-_Portrait_of_the_Artist_-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179" y="846095"/>
            <a:ext cx="4311015" cy="60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Francis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Bacon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1971</a:t>
            </a:r>
          </a:p>
        </p:txBody>
      </p:sp>
      <p:pic>
        <p:nvPicPr>
          <p:cNvPr id="14338" name="Picture 2" descr="acon_autoportrait-630x74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051" y="842465"/>
            <a:ext cx="5080143" cy="60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8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Lucien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Freud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1985</a:t>
            </a:r>
          </a:p>
        </p:txBody>
      </p:sp>
      <p:pic>
        <p:nvPicPr>
          <p:cNvPr id="15362" name="Picture 2" descr="ae7209dbe2371736e8014cb1ceb19b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818" y="846094"/>
            <a:ext cx="5148378" cy="60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154995" y="3528881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Gonzalo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Cienfuegos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1980</a:t>
            </a:r>
          </a:p>
        </p:txBody>
      </p:sp>
      <p:pic>
        <p:nvPicPr>
          <p:cNvPr id="16386" name="Picture 2" descr="rticles-57730_imagen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" y="842464"/>
            <a:ext cx="8045468" cy="60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723195" y="3528881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Gustave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Courbet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1843-1845</a:t>
            </a:r>
          </a:p>
        </p:txBody>
      </p:sp>
      <p:pic>
        <p:nvPicPr>
          <p:cNvPr id="20482" name="Picture 2" descr="MG_854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2464"/>
            <a:ext cx="7347966" cy="60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Joan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Miró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1919</a:t>
            </a:r>
          </a:p>
        </p:txBody>
      </p:sp>
      <p:pic>
        <p:nvPicPr>
          <p:cNvPr id="18434" name="Picture 2" descr="oan-mirc3b3-autorretrato-c3b3leo-sobre-lienzo-191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842466"/>
            <a:ext cx="4914900" cy="602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Joan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Miró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1937</a:t>
            </a:r>
          </a:p>
        </p:txBody>
      </p:sp>
      <p:pic>
        <p:nvPicPr>
          <p:cNvPr id="19458" name="Picture 2" descr="oan-mirc3b3-autorretrato-surrealist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7294" y="846094"/>
            <a:ext cx="3916206" cy="60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31522" y="2882551"/>
            <a:ext cx="44000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¿QUÉ ES UN AUTORRETRATO</a:t>
            </a: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just"/>
            <a:endParaRPr lang="es-C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Un retrato que el artista realiza de sí mismo. </a:t>
            </a:r>
            <a:endParaRPr lang="es-C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Usualmente 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solo muestra solo su cabeza y hombros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/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 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una proyección que el artista hace de sí mismo. </a:t>
            </a:r>
            <a:endParaRPr lang="es-C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195" y="846094"/>
            <a:ext cx="4905454" cy="60119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050095" y="5930900"/>
            <a:ext cx="25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_</a:t>
            </a:r>
          </a:p>
          <a:p>
            <a:pPr algn="r"/>
            <a:r>
              <a:rPr lang="es-ES_tradnl" sz="1200" b="1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Vincent</a:t>
            </a:r>
            <a:r>
              <a:rPr lang="es-ES_tradnl" sz="12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s-ES_tradnl" sz="12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Van </a:t>
            </a:r>
            <a:r>
              <a:rPr lang="es-ES_tradnl" sz="12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Gogh</a:t>
            </a:r>
            <a:r>
              <a:rPr lang="es-ES_tradnl" sz="1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algn="r"/>
            <a:r>
              <a:rPr lang="es-ES_tradnl" sz="1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1889</a:t>
            </a:r>
            <a:endParaRPr lang="es-ES_tradnl" sz="12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723195" y="3528881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Egon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Schiele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1912</a:t>
            </a:r>
          </a:p>
        </p:txBody>
      </p:sp>
      <p:pic>
        <p:nvPicPr>
          <p:cNvPr id="22530" name="Picture 2" descr="a9a2e3814b1958eec126a55f2f8a42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2464"/>
            <a:ext cx="7422394" cy="60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723195" y="3528881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Salvador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Dalí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1921</a:t>
            </a:r>
          </a:p>
        </p:txBody>
      </p:sp>
      <p:pic>
        <p:nvPicPr>
          <p:cNvPr id="23554" name="Picture 2" descr="alvador-Dali-cuello-rafaelesc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842464"/>
            <a:ext cx="7519419" cy="60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Salvador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Dalí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1941</a:t>
            </a:r>
          </a:p>
        </p:txBody>
      </p:sp>
      <p:pic>
        <p:nvPicPr>
          <p:cNvPr id="25602" name="Picture 2" descr="0043_4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902" y="846094"/>
            <a:ext cx="4981293" cy="60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Vivian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Mayer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1952</a:t>
            </a:r>
          </a:p>
        </p:txBody>
      </p:sp>
      <p:pic>
        <p:nvPicPr>
          <p:cNvPr id="26626" name="Picture 2" descr="6bcc9da37908e136bac65de811ff8f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2465"/>
            <a:ext cx="6015535" cy="60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2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77CDE0B-5B4F-47FA-976B-7A14611271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00C51AD-6955-402F-A88D-473A6A9F3C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2900" y="2533650"/>
            <a:ext cx="3886200" cy="17907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047C7E6-AFC1-4F13-B458-1360C12BAB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52900" y="5224462"/>
            <a:ext cx="22288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57545" y="625064"/>
            <a:ext cx="116192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¿POR QUÉ LOS ARTISTAS HACEN AUTORRETRATOS</a:t>
            </a:r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just"/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s-C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Históricamente, los artistas usaban los autorretratos para mostrar su habilidad, su posición en la sociedad o su estilo. </a:t>
            </a:r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endParaRPr lang="es-C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s-C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Si uno no puede capturar la esencia propia, ¿cómo podría uno capturar la esencia de otro? – </a:t>
            </a: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Bridgetbrow.</a:t>
            </a:r>
          </a:p>
          <a:p>
            <a:pPr algn="just"/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Van </a:t>
            </a:r>
            <a:r>
              <a:rPr lang="es-C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Gogh pintó 36 autorretratos, su principal razón fue porque no tenía el dinero para pagar modelos. </a:t>
            </a:r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endParaRPr lang="es-C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s-C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Porque estoy sola tan a menudo… porque soy el sujeto que conozco mejor.” – Frida Kahlo</a:t>
            </a: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</a:p>
          <a:p>
            <a:pPr marL="171450" indent="-171450" algn="just">
              <a:buFont typeface="Arial" charset="0"/>
              <a:buChar char="•"/>
            </a:pPr>
            <a:endParaRPr lang="es-C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s-C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Debemos pintar lo que está en la cara, lo que está dentro de la cara, o lo que está detrás?” – Pablo </a:t>
            </a: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Picasso.</a:t>
            </a:r>
          </a:p>
          <a:p>
            <a:pPr marL="171450" indent="-171450" algn="just">
              <a:buFont typeface="Arial" charset="0"/>
              <a:buChar char="•"/>
            </a:pPr>
            <a:endParaRPr lang="es-C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es-C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autorretrato puede preservar un recuerdo, incluso puede ayudar al artista a comprenderse más. </a:t>
            </a:r>
            <a:endParaRPr lang="es-CL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723384" y="3528881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Chuck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Close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1997</a:t>
            </a:r>
          </a:p>
        </p:txBody>
      </p:sp>
      <p:pic>
        <p:nvPicPr>
          <p:cNvPr id="4098" name="Picture 2" descr="e3b48a5b091a82e44eb241a65d6f51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772" y="846094"/>
            <a:ext cx="4926423" cy="60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8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Frida Kahlo, </a:t>
            </a:r>
            <a:endParaRPr lang="es-CL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Autorretrato </a:t>
            </a:r>
            <a:r>
              <a:rPr lang="es-CL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con collar de </a:t>
            </a:r>
            <a:r>
              <a:rPr lang="es-C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espinas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1940</a:t>
            </a:r>
          </a:p>
        </p:txBody>
      </p:sp>
      <p:pic>
        <p:nvPicPr>
          <p:cNvPr id="5122" name="Picture 2" descr="a46f511e56637c068002b453ffc48f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246" y="846094"/>
            <a:ext cx="4771950" cy="60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2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Pablo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Picasso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1904</a:t>
            </a:r>
          </a:p>
        </p:txBody>
      </p:sp>
      <p:pic>
        <p:nvPicPr>
          <p:cNvPr id="6146" name="Picture 2" descr="a581e7eda7d32b4ba9696cc307570e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599" y="850682"/>
            <a:ext cx="4732021" cy="60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Vincent Van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Gogh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1889</a:t>
            </a:r>
          </a:p>
        </p:txBody>
      </p:sp>
      <p:pic>
        <p:nvPicPr>
          <p:cNvPr id="7170" name="Picture 2" descr="bbbafbcaf79d9e8802efa8ce852ed3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819" y="842465"/>
            <a:ext cx="4846802" cy="60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2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Rembrandt van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Rijn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1628</a:t>
            </a:r>
          </a:p>
        </p:txBody>
      </p:sp>
      <p:pic>
        <p:nvPicPr>
          <p:cNvPr id="8194" name="Picture 2" descr="umblr_nz1w7cOiak1qfcut3o1_128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889" y="846094"/>
            <a:ext cx="4898306" cy="60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Andy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Warhol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1986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42464"/>
            <a:ext cx="6102194" cy="60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9796</TotalTime>
  <Words>473</Words>
  <Application>Microsoft Office PowerPoint</Application>
  <PresentationFormat>Panorámica</PresentationFormat>
  <Paragraphs>133</Paragraphs>
  <Slides>24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 Marambio</dc:creator>
  <cp:lastModifiedBy>piemms2020@outlook.com</cp:lastModifiedBy>
  <cp:revision>348</cp:revision>
  <dcterms:created xsi:type="dcterms:W3CDTF">2017-07-11T00:33:35Z</dcterms:created>
  <dcterms:modified xsi:type="dcterms:W3CDTF">2020-03-27T18:03:21Z</dcterms:modified>
</cp:coreProperties>
</file>